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115"/>
  </p:notesMasterIdLst>
  <p:handoutMasterIdLst>
    <p:handoutMasterId r:id="rId116"/>
  </p:handoutMasterIdLst>
  <p:sldIdLst>
    <p:sldId id="333" r:id="rId2"/>
    <p:sldId id="335" r:id="rId3"/>
    <p:sldId id="391" r:id="rId4"/>
    <p:sldId id="395" r:id="rId5"/>
    <p:sldId id="396" r:id="rId6"/>
    <p:sldId id="397" r:id="rId7"/>
    <p:sldId id="398" r:id="rId8"/>
    <p:sldId id="392" r:id="rId9"/>
    <p:sldId id="393" r:id="rId10"/>
    <p:sldId id="394" r:id="rId11"/>
    <p:sldId id="390" r:id="rId12"/>
    <p:sldId id="387" r:id="rId13"/>
    <p:sldId id="389" r:id="rId14"/>
    <p:sldId id="399" r:id="rId15"/>
    <p:sldId id="388" r:id="rId16"/>
    <p:sldId id="385" r:id="rId17"/>
    <p:sldId id="386" r:id="rId18"/>
    <p:sldId id="384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38" r:id="rId41"/>
    <p:sldId id="339" r:id="rId42"/>
    <p:sldId id="340" r:id="rId43"/>
    <p:sldId id="341" r:id="rId44"/>
    <p:sldId id="342" r:id="rId45"/>
    <p:sldId id="448" r:id="rId46"/>
    <p:sldId id="449" r:id="rId47"/>
    <p:sldId id="450" r:id="rId48"/>
    <p:sldId id="451" r:id="rId49"/>
    <p:sldId id="452" r:id="rId50"/>
    <p:sldId id="453" r:id="rId51"/>
    <p:sldId id="454" r:id="rId52"/>
    <p:sldId id="455" r:id="rId53"/>
    <p:sldId id="456" r:id="rId54"/>
    <p:sldId id="457" r:id="rId55"/>
    <p:sldId id="458" r:id="rId56"/>
    <p:sldId id="459" r:id="rId57"/>
    <p:sldId id="460" r:id="rId58"/>
    <p:sldId id="461" r:id="rId59"/>
    <p:sldId id="462" r:id="rId60"/>
    <p:sldId id="463" r:id="rId61"/>
    <p:sldId id="464" r:id="rId62"/>
    <p:sldId id="465" r:id="rId63"/>
    <p:sldId id="466" r:id="rId64"/>
    <p:sldId id="467" r:id="rId65"/>
    <p:sldId id="468" r:id="rId66"/>
    <p:sldId id="469" r:id="rId67"/>
    <p:sldId id="470" r:id="rId68"/>
    <p:sldId id="471" r:id="rId69"/>
    <p:sldId id="472" r:id="rId70"/>
    <p:sldId id="473" r:id="rId71"/>
    <p:sldId id="474" r:id="rId72"/>
    <p:sldId id="475" r:id="rId73"/>
    <p:sldId id="476" r:id="rId74"/>
    <p:sldId id="477" r:id="rId75"/>
    <p:sldId id="478" r:id="rId76"/>
    <p:sldId id="479" r:id="rId77"/>
    <p:sldId id="480" r:id="rId78"/>
    <p:sldId id="481" r:id="rId79"/>
    <p:sldId id="482" r:id="rId80"/>
    <p:sldId id="483" r:id="rId81"/>
    <p:sldId id="484" r:id="rId82"/>
    <p:sldId id="485" r:id="rId83"/>
    <p:sldId id="486" r:id="rId84"/>
    <p:sldId id="487" r:id="rId85"/>
    <p:sldId id="488" r:id="rId86"/>
    <p:sldId id="489" r:id="rId87"/>
    <p:sldId id="343" r:id="rId88"/>
    <p:sldId id="490" r:id="rId89"/>
    <p:sldId id="491" r:id="rId90"/>
    <p:sldId id="355" r:id="rId91"/>
    <p:sldId id="356" r:id="rId92"/>
    <p:sldId id="357" r:id="rId93"/>
    <p:sldId id="358" r:id="rId94"/>
    <p:sldId id="359" r:id="rId95"/>
    <p:sldId id="446" r:id="rId96"/>
    <p:sldId id="447" r:id="rId97"/>
    <p:sldId id="440" r:id="rId98"/>
    <p:sldId id="441" r:id="rId99"/>
    <p:sldId id="442" r:id="rId100"/>
    <p:sldId id="443" r:id="rId101"/>
    <p:sldId id="444" r:id="rId102"/>
    <p:sldId id="445" r:id="rId103"/>
    <p:sldId id="349" r:id="rId104"/>
    <p:sldId id="350" r:id="rId105"/>
    <p:sldId id="351" r:id="rId106"/>
    <p:sldId id="352" r:id="rId107"/>
    <p:sldId id="353" r:id="rId108"/>
    <p:sldId id="354" r:id="rId109"/>
    <p:sldId id="344" r:id="rId110"/>
    <p:sldId id="345" r:id="rId111"/>
    <p:sldId id="346" r:id="rId112"/>
    <p:sldId id="347" r:id="rId113"/>
    <p:sldId id="348" r:id="rId114"/>
  </p:sldIdLst>
  <p:sldSz cx="12192000" cy="6858000"/>
  <p:notesSz cx="6810375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3" userDrawn="1">
          <p15:clr>
            <a:srgbClr val="A4A3A4"/>
          </p15:clr>
        </p15:guide>
        <p15:guide id="2" pos="42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BE1A1B"/>
    <a:srgbClr val="579E8E"/>
    <a:srgbClr val="FCFCFC"/>
    <a:srgbClr val="62A39F"/>
    <a:srgbClr val="FFFFFF"/>
    <a:srgbClr val="4E977B"/>
    <a:srgbClr val="469067"/>
    <a:srgbClr val="3E8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09" autoAdjust="0"/>
    <p:restoredTop sz="94660"/>
  </p:normalViewPr>
  <p:slideViewPr>
    <p:cSldViewPr showGuides="1">
      <p:cViewPr varScale="1">
        <p:scale>
          <a:sx n="86" d="100"/>
          <a:sy n="86" d="100"/>
        </p:scale>
        <p:origin x="89" y="48"/>
      </p:cViewPr>
      <p:guideLst>
        <p:guide orient="horz" pos="3203"/>
        <p:guide pos="42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1865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2D4603-5D7B-4D47-953C-8DE05015DB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63" cy="498852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7E038-249C-4165-824B-577BDCE6B1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7637" y="1"/>
            <a:ext cx="2951163" cy="498852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5669B319-5076-4655-80D6-2193DA7DB81A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9C3F4-90ED-437B-A519-92771B0416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3663"/>
            <a:ext cx="2951163" cy="498851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56AD2-C7A9-4A95-94F4-EF19466A17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7637" y="9443663"/>
            <a:ext cx="2951163" cy="498851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4DB608BA-63E2-4AFA-87D9-1CB131E5A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2602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31" userDrawn="1">
          <p15:clr>
            <a:srgbClr val="F26B43"/>
          </p15:clr>
        </p15:guide>
        <p15:guide id="2" pos="2145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63" cy="498852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7" y="1"/>
            <a:ext cx="2951163" cy="498852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4E0D075B-038E-4E49-BAB8-D1C9129832C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67" tIns="45734" rIns="91467" bIns="4573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3"/>
            <a:ext cx="2951163" cy="498851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7" y="9443663"/>
            <a:ext cx="2951163" cy="498851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B92780E5-4E36-46B8-BA60-9EB6E9CF2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2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eebles Community">
            <a:extLst>
              <a:ext uri="{FF2B5EF4-FFF2-40B4-BE49-F238E27FC236}">
                <a16:creationId xmlns:a16="http://schemas.microsoft.com/office/drawing/2014/main" id="{11EA0872-0F45-773D-D587-222B3740652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23"/>
          <a:stretch/>
        </p:blipFill>
        <p:spPr bwMode="auto">
          <a:xfrm>
            <a:off x="-5769" y="-29029"/>
            <a:ext cx="12255826" cy="69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47528" y="1122363"/>
            <a:ext cx="10225136" cy="86647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130697"/>
      </p:ext>
    </p:extLst>
  </p:cSld>
  <p:clrMapOvr>
    <a:masterClrMapping/>
  </p:clrMapOvr>
  <p:transition spd="slow" advTm="3000">
    <p:fade/>
  </p:transition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Arial" panose="020B0604020202020204" pitchFamily="34" charset="0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432734"/>
      </p:ext>
    </p:extLst>
  </p:cSld>
  <p:clrMapOvr>
    <a:masterClrMapping/>
  </p:clrMapOvr>
  <p:transition spd="slow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1412776"/>
            <a:ext cx="5684440" cy="46862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2776"/>
            <a:ext cx="5684440" cy="4686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logo with fish and crown&#10;&#10;Description automatically generated">
            <a:extLst>
              <a:ext uri="{FF2B5EF4-FFF2-40B4-BE49-F238E27FC236}">
                <a16:creationId xmlns:a16="http://schemas.microsoft.com/office/drawing/2014/main" id="{B93BF0A2-6D67-5981-C315-E9CFDEBC58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982" y="97892"/>
            <a:ext cx="669439" cy="909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094897"/>
      </p:ext>
    </p:extLst>
  </p:cSld>
  <p:clrMapOvr>
    <a:masterClrMapping/>
  </p:clrMapOvr>
  <p:transition spd="slow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0652-EF4D-CC03-E039-705B3D0A9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5947894"/>
      </p:ext>
    </p:extLst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88161"/>
      </p:ext>
    </p:extLst>
  </p:cSld>
  <p:clrMapOvr>
    <a:masterClrMapping/>
  </p:clrMapOvr>
  <p:transition spd="slow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856000"/>
      </p:ext>
    </p:extLst>
  </p:cSld>
  <p:clrMapOvr>
    <a:masterClrMapping/>
  </p:clrMapOvr>
  <p:transition spd="slow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365126"/>
            <a:ext cx="11521280" cy="83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0" y="1340768"/>
            <a:ext cx="11521280" cy="4836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964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3" r:id="rId3"/>
    <p:sldLayoutId id="2147483682" r:id="rId4"/>
    <p:sldLayoutId id="2147483675" r:id="rId5"/>
    <p:sldLayoutId id="2147483676" r:id="rId6"/>
  </p:sldLayoutIdLst>
  <p:transition spd="slow" advTm="3000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E1A1B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E1A1B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E1A1B"/>
        </a:buClr>
        <a:buFont typeface="Arial" panose="020B06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E1A1B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E1A1B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754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3E7292-7D11-2035-6656-7B55B9DA6B38}"/>
              </a:ext>
            </a:extLst>
          </p:cNvPr>
          <p:cNvSpPr txBox="1"/>
          <p:nvPr/>
        </p:nvSpPr>
        <p:spPr>
          <a:xfrm>
            <a:off x="841248" y="4068772"/>
            <a:ext cx="10506456" cy="11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 cap="sm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Peebles in Bloom 2025</a:t>
            </a:r>
          </a:p>
        </p:txBody>
      </p:sp>
      <p:pic>
        <p:nvPicPr>
          <p:cNvPr id="17" name="Picture 16" descr="A logo with fish and crown&#10;&#10;Description automatically generated">
            <a:extLst>
              <a:ext uri="{FF2B5EF4-FFF2-40B4-BE49-F238E27FC236}">
                <a16:creationId xmlns:a16="http://schemas.microsoft.com/office/drawing/2014/main" id="{C1F04CB9-7053-5920-4855-B1175AAF0A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2" r="4" b="4"/>
          <a:stretch>
            <a:fillRect/>
          </a:stretch>
        </p:blipFill>
        <p:spPr>
          <a:xfrm>
            <a:off x="182787" y="171715"/>
            <a:ext cx="2827865" cy="3731891"/>
          </a:xfrm>
          <a:prstGeom prst="rect">
            <a:avLst/>
          </a:prstGeom>
        </p:spPr>
      </p:pic>
      <p:pic>
        <p:nvPicPr>
          <p:cNvPr id="9" name="Picture 8" descr="A planter with flowers and boots on it&#10;&#10;AI-generated content may be incorrect.">
            <a:extLst>
              <a:ext uri="{FF2B5EF4-FFF2-40B4-BE49-F238E27FC236}">
                <a16:creationId xmlns:a16="http://schemas.microsoft.com/office/drawing/2014/main" id="{0025FD9F-BC37-0343-0141-E6CE0497C6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>
            <a:fillRect/>
          </a:stretch>
        </p:blipFill>
        <p:spPr>
          <a:xfrm>
            <a:off x="3180760" y="171715"/>
            <a:ext cx="2827865" cy="3731891"/>
          </a:xfrm>
          <a:prstGeom prst="rect">
            <a:avLst/>
          </a:prstGeom>
        </p:spPr>
      </p:pic>
      <p:pic>
        <p:nvPicPr>
          <p:cNvPr id="8" name="Picture 7" descr="A house with flowers on the side&#10;&#10;AI-generated content may be incorrect.">
            <a:extLst>
              <a:ext uri="{FF2B5EF4-FFF2-40B4-BE49-F238E27FC236}">
                <a16:creationId xmlns:a16="http://schemas.microsoft.com/office/drawing/2014/main" id="{C88EAD5E-16F3-552E-DAD0-CD100D0576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178733" y="171715"/>
            <a:ext cx="2827865" cy="3731891"/>
          </a:xfrm>
          <a:prstGeom prst="rect">
            <a:avLst/>
          </a:prstGeom>
        </p:spPr>
      </p:pic>
      <p:pic>
        <p:nvPicPr>
          <p:cNvPr id="7" name="Picture 6" descr="A house with flowers and plants around it&#10;&#10;AI-generated content may be incorrect.">
            <a:extLst>
              <a:ext uri="{FF2B5EF4-FFF2-40B4-BE49-F238E27FC236}">
                <a16:creationId xmlns:a16="http://schemas.microsoft.com/office/drawing/2014/main" id="{E668D72E-5612-0E20-8741-35C60B7EB1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9176706" y="171715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65258"/>
      </p:ext>
    </p:extLst>
  </p:cSld>
  <p:clrMapOvr>
    <a:masterClrMapping/>
  </p:clrMapOvr>
  <p:transition spd="slow" advTm="3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C8D75-FB0C-FC34-6487-06C440AE8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arden with flowers in front of a brick building&#10;&#10;AI-generated content may be incorrect.">
            <a:extLst>
              <a:ext uri="{FF2B5EF4-FFF2-40B4-BE49-F238E27FC236}">
                <a16:creationId xmlns:a16="http://schemas.microsoft.com/office/drawing/2014/main" id="{42929A50-1B3C-FF4E-F75C-E52827BE7B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37289"/>
      </p:ext>
    </p:extLst>
  </p:cSld>
  <p:clrMapOvr>
    <a:masterClrMapping/>
  </p:clrMapOvr>
  <p:transition spd="slow" advTm="3000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BFE0B-0860-2B72-3EF2-B59D8A836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 descr="A house with a gate and flowers&#10;&#10;AI-generated content may be incorrect.">
            <a:extLst>
              <a:ext uri="{FF2B5EF4-FFF2-40B4-BE49-F238E27FC236}">
                <a16:creationId xmlns:a16="http://schemas.microsoft.com/office/drawing/2014/main" id="{46965E89-2B34-8055-E2F7-F4F2478619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59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74304"/>
      </p:ext>
    </p:extLst>
  </p:cSld>
  <p:clrMapOvr>
    <a:masterClrMapping/>
  </p:clrMapOvr>
  <p:transition spd="slow" advTm="3000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B5400-0818-2BCE-892E-A0CFDB3D2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 descr="A house with a patio and potted plants&#10;&#10;AI-generated content may be incorrect.">
            <a:extLst>
              <a:ext uri="{FF2B5EF4-FFF2-40B4-BE49-F238E27FC236}">
                <a16:creationId xmlns:a16="http://schemas.microsoft.com/office/drawing/2014/main" id="{E4ABD967-4C37-04E0-500D-D1664DDF71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3449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0467"/>
      </p:ext>
    </p:extLst>
  </p:cSld>
  <p:clrMapOvr>
    <a:masterClrMapping/>
  </p:clrMapOvr>
  <p:transition spd="slow" advTm="3000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43A05-6D8A-0AEA-7566-8F92A014D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 descr="A group of flowers in pots outside a house&#10;&#10;AI-generated content may be incorrect.">
            <a:extLst>
              <a:ext uri="{FF2B5EF4-FFF2-40B4-BE49-F238E27FC236}">
                <a16:creationId xmlns:a16="http://schemas.microsoft.com/office/drawing/2014/main" id="{5B36BF51-912B-56D5-252B-A144388C81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18379"/>
      </p:ext>
    </p:extLst>
  </p:cSld>
  <p:clrMapOvr>
    <a:masterClrMapping/>
  </p:clrMapOvr>
  <p:transition spd="slow" advTm="3000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F79F-B60C-2488-6569-3BC91229E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 descr="A flower garden with stone buildings and plants&#10;&#10;AI-generated content may be incorrect.">
            <a:extLst>
              <a:ext uri="{FF2B5EF4-FFF2-40B4-BE49-F238E27FC236}">
                <a16:creationId xmlns:a16="http://schemas.microsoft.com/office/drawing/2014/main" id="{D32E881F-F02E-13F7-DA10-EAD0F53F94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6248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0350"/>
      </p:ext>
    </p:extLst>
  </p:cSld>
  <p:clrMapOvr>
    <a:masterClrMapping/>
  </p:clrMapOvr>
  <p:transition spd="slow" advTm="3000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5772C-466A-A2B4-353B-42452BD1A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 descr="A front view of a house with potted plants&#10;&#10;AI-generated content may be incorrect.">
            <a:extLst>
              <a:ext uri="{FF2B5EF4-FFF2-40B4-BE49-F238E27FC236}">
                <a16:creationId xmlns:a16="http://schemas.microsoft.com/office/drawing/2014/main" id="{5BD17CC2-FEBF-5EE1-704A-1A77989071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541" y="-23641"/>
            <a:ext cx="5584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92688"/>
      </p:ext>
    </p:extLst>
  </p:cSld>
  <p:clrMapOvr>
    <a:masterClrMapping/>
  </p:clrMapOvr>
  <p:transition spd="slow" advTm="3000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5B2E2-C849-EB9F-E13F-186DA5459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 descr="A garden with plants and flowers&#10;&#10;AI-generated content may be incorrect.">
            <a:extLst>
              <a:ext uri="{FF2B5EF4-FFF2-40B4-BE49-F238E27FC236}">
                <a16:creationId xmlns:a16="http://schemas.microsoft.com/office/drawing/2014/main" id="{8D130CD0-87C0-ECB4-D3F3-12608D94DC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801" y="0"/>
            <a:ext cx="6236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54145"/>
      </p:ext>
    </p:extLst>
  </p:cSld>
  <p:clrMapOvr>
    <a:masterClrMapping/>
  </p:clrMapOvr>
  <p:transition spd="slow" advTm="3000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4737B-F089-A3C0-A6F3-E994C0F5A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 descr="A garden with flowers and gravel&#10;&#10;AI-generated content may be incorrect.">
            <a:extLst>
              <a:ext uri="{FF2B5EF4-FFF2-40B4-BE49-F238E27FC236}">
                <a16:creationId xmlns:a16="http://schemas.microsoft.com/office/drawing/2014/main" id="{EE50573C-9572-71D2-0453-4B3C58EAD3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67076"/>
      </p:ext>
    </p:extLst>
  </p:cSld>
  <p:clrMapOvr>
    <a:masterClrMapping/>
  </p:clrMapOvr>
  <p:transition spd="slow" advTm="3000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CCDA5-F314-2011-0375-1C00868DD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 descr="A wall with flowers on it&#10;&#10;AI-generated content may be incorrect.">
            <a:extLst>
              <a:ext uri="{FF2B5EF4-FFF2-40B4-BE49-F238E27FC236}">
                <a16:creationId xmlns:a16="http://schemas.microsoft.com/office/drawing/2014/main" id="{B43682C9-DE1B-74DB-1250-1C46ACD806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495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56790"/>
      </p:ext>
    </p:extLst>
  </p:cSld>
  <p:clrMapOvr>
    <a:masterClrMapping/>
  </p:clrMapOvr>
  <p:transition spd="slow" advTm="3000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38183-39B7-8C2A-42D1-8C529C695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A house with a lawn and flowers&#10;&#10;AI-generated content may be incorrect.">
            <a:extLst>
              <a:ext uri="{FF2B5EF4-FFF2-40B4-BE49-F238E27FC236}">
                <a16:creationId xmlns:a16="http://schemas.microsoft.com/office/drawing/2014/main" id="{F2C5CAC9-0900-16F9-EFFA-C4262F20B4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64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37256"/>
      </p:ext>
    </p:extLst>
  </p:cSld>
  <p:clrMapOvr>
    <a:masterClrMapping/>
  </p:clrMapOvr>
  <p:transition spd="slow" advTm="3000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3EBB1-1906-F465-B726-2F81ACD27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39" descr="A brick building with a garden and a red door&#10;&#10;AI-generated content may be incorrect.">
            <a:extLst>
              <a:ext uri="{FF2B5EF4-FFF2-40B4-BE49-F238E27FC236}">
                <a16:creationId xmlns:a16="http://schemas.microsoft.com/office/drawing/2014/main" id="{BBE753A3-D8DA-F73E-0A67-4B6E0B6D14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66317"/>
      </p:ext>
    </p:extLst>
  </p:cSld>
  <p:clrMapOvr>
    <a:masterClrMapping/>
  </p:clrMapOvr>
  <p:transition spd="slow" advTm="3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 up of a flower&#10;&#10;AI-generated content may be incorrect.">
            <a:extLst>
              <a:ext uri="{FF2B5EF4-FFF2-40B4-BE49-F238E27FC236}">
                <a16:creationId xmlns:a16="http://schemas.microsoft.com/office/drawing/2014/main" id="{89936521-9D21-B2FB-C1FA-80FB2E9B01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5961"/>
      </p:ext>
    </p:extLst>
  </p:cSld>
  <p:clrMapOvr>
    <a:masterClrMapping/>
  </p:clrMapOvr>
  <p:transition spd="slow" advTm="3000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9E5FB-7F93-FE00-1360-D79AC2FD0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 descr="A house with flowers in front of it&#10;&#10;AI-generated content may be incorrect.">
            <a:extLst>
              <a:ext uri="{FF2B5EF4-FFF2-40B4-BE49-F238E27FC236}">
                <a16:creationId xmlns:a16="http://schemas.microsoft.com/office/drawing/2014/main" id="{9F655AFC-F7D0-F895-1D6D-C54EEB98FA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0"/>
            <a:ext cx="6213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97867"/>
      </p:ext>
    </p:extLst>
  </p:cSld>
  <p:clrMapOvr>
    <a:masterClrMapping/>
  </p:clrMapOvr>
  <p:transition spd="slow" advTm="3000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ACD5F7-3FFF-DD23-115B-2918FBEF8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9" name="Picture 88" descr="A garden with flowers and a stone wall&#10;&#10;AI-generated content may be incorrect.">
            <a:extLst>
              <a:ext uri="{FF2B5EF4-FFF2-40B4-BE49-F238E27FC236}">
                <a16:creationId xmlns:a16="http://schemas.microsoft.com/office/drawing/2014/main" id="{BFC6E8D7-8F68-C6CF-7A3B-563B9B2BFF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61081"/>
      </p:ext>
    </p:extLst>
  </p:cSld>
  <p:clrMapOvr>
    <a:masterClrMapping/>
  </p:clrMapOvr>
  <p:transition spd="slow" advTm="3000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091A98-95E7-92D6-6B33-8415C1EC8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7" name="Picture 56" descr="A group of flowers in front of a building&#10;&#10;AI-generated content may be incorrect.">
            <a:extLst>
              <a:ext uri="{FF2B5EF4-FFF2-40B4-BE49-F238E27FC236}">
                <a16:creationId xmlns:a16="http://schemas.microsoft.com/office/drawing/2014/main" id="{DD5BB7A5-CECF-6738-6434-3404C3516C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49918"/>
      </p:ext>
    </p:extLst>
  </p:cSld>
  <p:clrMapOvr>
    <a:masterClrMapping/>
  </p:clrMapOvr>
  <p:transition spd="slow" advTm="3000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A0B59-D1DE-7AB5-D3C0-520C4C52C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 descr="A stone building with a garden and a tree&#10;&#10;AI-generated content may be incorrect.">
            <a:extLst>
              <a:ext uri="{FF2B5EF4-FFF2-40B4-BE49-F238E27FC236}">
                <a16:creationId xmlns:a16="http://schemas.microsoft.com/office/drawing/2014/main" id="{8222F74B-BEB1-C0BD-F0C9-D9C898535D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267" y="0"/>
            <a:ext cx="7889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45491"/>
      </p:ext>
    </p:extLst>
  </p:cSld>
  <p:clrMapOvr>
    <a:masterClrMapping/>
  </p:clrMapOvr>
  <p:transition spd="slow"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tree in a flower bed&#10;&#10;AI-generated content may be incorrect.">
            <a:extLst>
              <a:ext uri="{FF2B5EF4-FFF2-40B4-BE49-F238E27FC236}">
                <a16:creationId xmlns:a16="http://schemas.microsoft.com/office/drawing/2014/main" id="{46F4D1CC-FD8E-78D1-C47A-FAA99926EB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37401"/>
      </p:ext>
    </p:extLst>
  </p:cSld>
  <p:clrMapOvr>
    <a:masterClrMapping/>
  </p:clrMapOvr>
  <p:transition spd="slow" advTm="3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tree with red flowers&#10;&#10;AI-generated content may be incorrect.">
            <a:extLst>
              <a:ext uri="{FF2B5EF4-FFF2-40B4-BE49-F238E27FC236}">
                <a16:creationId xmlns:a16="http://schemas.microsoft.com/office/drawing/2014/main" id="{7E2293BE-5348-1D11-A674-F4EE4A8621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62983"/>
      </p:ext>
    </p:extLst>
  </p:cSld>
  <p:clrMapOvr>
    <a:masterClrMapping/>
  </p:clrMapOvr>
  <p:transition spd="slow" advTm="3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den with flowers and grass&#10;&#10;AI-generated content may be incorrect.">
            <a:extLst>
              <a:ext uri="{FF2B5EF4-FFF2-40B4-BE49-F238E27FC236}">
                <a16:creationId xmlns:a16="http://schemas.microsoft.com/office/drawing/2014/main" id="{E1A9328E-131F-67D6-B119-336DC63AB2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1399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0504"/>
      </p:ext>
    </p:extLst>
  </p:cSld>
  <p:clrMapOvr>
    <a:masterClrMapping/>
  </p:clrMapOvr>
  <p:transition spd="slow" advTm="3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brick wall with plants and trees in the background&#10;&#10;AI-generated content may be incorrect.">
            <a:extLst>
              <a:ext uri="{FF2B5EF4-FFF2-40B4-BE49-F238E27FC236}">
                <a16:creationId xmlns:a16="http://schemas.microsoft.com/office/drawing/2014/main" id="{52B4681A-30E4-C4B0-82E4-E2B2274B5D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6384"/>
      </p:ext>
    </p:extLst>
  </p:cSld>
  <p:clrMapOvr>
    <a:masterClrMapping/>
  </p:clrMapOvr>
  <p:transition spd="slow" advTm="3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asket of flowers on a door&#10;&#10;AI-generated content may be incorrect.">
            <a:extLst>
              <a:ext uri="{FF2B5EF4-FFF2-40B4-BE49-F238E27FC236}">
                <a16:creationId xmlns:a16="http://schemas.microsoft.com/office/drawing/2014/main" id="{42E09F15-AC70-F972-7434-31E6E42C3F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02174"/>
      </p:ext>
    </p:extLst>
  </p:cSld>
  <p:clrMapOvr>
    <a:masterClrMapping/>
  </p:clrMapOvr>
  <p:transition spd="slow" advTm="3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4" name="Picture 33" descr="A red mushroom with white spots in a garden&#10;&#10;AI-generated content may be incorrect.">
            <a:extLst>
              <a:ext uri="{FF2B5EF4-FFF2-40B4-BE49-F238E27FC236}">
                <a16:creationId xmlns:a16="http://schemas.microsoft.com/office/drawing/2014/main" id="{64575846-C330-FB0B-3C19-4926B267A5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8782"/>
      </p:ext>
    </p:extLst>
  </p:cSld>
  <p:clrMapOvr>
    <a:masterClrMapping/>
  </p:clrMapOvr>
  <p:transition spd="slow" advTm="3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8" name="Picture 37" descr="A store front with flowers and flags&#10;&#10;AI-generated content may be incorrect.">
            <a:extLst>
              <a:ext uri="{FF2B5EF4-FFF2-40B4-BE49-F238E27FC236}">
                <a16:creationId xmlns:a16="http://schemas.microsoft.com/office/drawing/2014/main" id="{BB216013-0EC0-F6D2-B993-9D7DCFFF67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31275"/>
      </p:ext>
    </p:extLst>
  </p:cSld>
  <p:clrMapOvr>
    <a:masterClrMapping/>
  </p:clrMapOvr>
  <p:transition spd="slow" advTm="3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DC92E3-3147-65A0-EB15-924F39BDD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garden with a statue of a person and flowers&#10;&#10;AI-generated content may be incorrect.">
            <a:extLst>
              <a:ext uri="{FF2B5EF4-FFF2-40B4-BE49-F238E27FC236}">
                <a16:creationId xmlns:a16="http://schemas.microsoft.com/office/drawing/2014/main" id="{97CE0EEA-73A4-77FE-6963-55C9430B3E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87867"/>
      </p:ext>
    </p:extLst>
  </p:cSld>
  <p:clrMapOvr>
    <a:masterClrMapping/>
  </p:clrMapOvr>
  <p:transition spd="slow"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next to a path&#10;&#10;AI-generated content may be incorrect.">
            <a:extLst>
              <a:ext uri="{FF2B5EF4-FFF2-40B4-BE49-F238E27FC236}">
                <a16:creationId xmlns:a16="http://schemas.microsoft.com/office/drawing/2014/main" id="{58FDFBAC-2CA4-CEB7-D101-5802B06448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3284"/>
      </p:ext>
    </p:extLst>
  </p:cSld>
  <p:clrMapOvr>
    <a:masterClrMapping/>
  </p:clrMapOvr>
  <p:transition spd="slow" advTm="3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49E03-73DC-AB2F-088E-1FA53A8B8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A planter with flowers and boots on it&#10;&#10;AI-generated content may be incorrect.">
            <a:extLst>
              <a:ext uri="{FF2B5EF4-FFF2-40B4-BE49-F238E27FC236}">
                <a16:creationId xmlns:a16="http://schemas.microsoft.com/office/drawing/2014/main" id="{D7DE1B27-BC66-6AA5-5B0B-80328B7BC6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38764"/>
      </p:ext>
    </p:extLst>
  </p:cSld>
  <p:clrMapOvr>
    <a:masterClrMapping/>
  </p:clrMapOvr>
  <p:transition spd="slow" advTm="3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10CF3-0419-6F16-886A-1F71FF580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garden with flowers and a stone wall&#10;&#10;AI-generated content may be incorrect.">
            <a:extLst>
              <a:ext uri="{FF2B5EF4-FFF2-40B4-BE49-F238E27FC236}">
                <a16:creationId xmlns:a16="http://schemas.microsoft.com/office/drawing/2014/main" id="{03171C6B-DCAE-EC65-F393-CB71DE382D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09019"/>
      </p:ext>
    </p:extLst>
  </p:cSld>
  <p:clrMapOvr>
    <a:masterClrMapping/>
  </p:clrMapOvr>
  <p:transition spd="slow" advTm="3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CEAC5-0BAB-45BD-88B3-4C93E2D50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sunflowers growing in a garden&#10;&#10;AI-generated content may be incorrect.">
            <a:extLst>
              <a:ext uri="{FF2B5EF4-FFF2-40B4-BE49-F238E27FC236}">
                <a16:creationId xmlns:a16="http://schemas.microsoft.com/office/drawing/2014/main" id="{305FDACE-53E0-31A7-A243-2D76D5A692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23775"/>
      </p:ext>
    </p:extLst>
  </p:cSld>
  <p:clrMapOvr>
    <a:masterClrMapping/>
  </p:clrMapOvr>
  <p:transition spd="slow" advTm="3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80BBC7-BEE1-68DF-EBE2-A22319EE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group of flowers in a garden&#10;&#10;AI-generated content may be incorrect.">
            <a:extLst>
              <a:ext uri="{FF2B5EF4-FFF2-40B4-BE49-F238E27FC236}">
                <a16:creationId xmlns:a16="http://schemas.microsoft.com/office/drawing/2014/main" id="{5294F398-1200-7189-B24F-AD350F0BF6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82079"/>
      </p:ext>
    </p:extLst>
  </p:cSld>
  <p:clrMapOvr>
    <a:masterClrMapping/>
  </p:clrMapOvr>
  <p:transition spd="slow" advTm="3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348ABE-78E5-C9A4-9F88-D4B1DEBD7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2" name="Picture 51" descr="A garden with flowers and a house in the background&#10;&#10;AI-generated content may be incorrect.">
            <a:extLst>
              <a:ext uri="{FF2B5EF4-FFF2-40B4-BE49-F238E27FC236}">
                <a16:creationId xmlns:a16="http://schemas.microsoft.com/office/drawing/2014/main" id="{4795D00A-E4D5-0CF7-423D-323777E616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22189"/>
      </p:ext>
    </p:extLst>
  </p:cSld>
  <p:clrMapOvr>
    <a:masterClrMapping/>
  </p:clrMapOvr>
  <p:transition spd="slow" advTm="3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78A6F-420F-04C1-7405-91C60DFA6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garden with greenhouses and plants&#10;&#10;AI-generated content may be incorrect.">
            <a:extLst>
              <a:ext uri="{FF2B5EF4-FFF2-40B4-BE49-F238E27FC236}">
                <a16:creationId xmlns:a16="http://schemas.microsoft.com/office/drawing/2014/main" id="{EDCE3B3E-98C6-4C31-F02B-B1A347EC51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813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79276"/>
      </p:ext>
    </p:extLst>
  </p:cSld>
  <p:clrMapOvr>
    <a:masterClrMapping/>
  </p:clrMapOvr>
  <p:transition spd="slow" advTm="3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CE0DBC-254E-E482-A654-5CDC9AAF9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8" name="Picture 47" descr="A garden with plants and a fence&#10;&#10;AI-generated content may be incorrect.">
            <a:extLst>
              <a:ext uri="{FF2B5EF4-FFF2-40B4-BE49-F238E27FC236}">
                <a16:creationId xmlns:a16="http://schemas.microsoft.com/office/drawing/2014/main" id="{4659F409-F445-3343-9D4B-CEEC52D90D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24299"/>
      </p:ext>
    </p:extLst>
  </p:cSld>
  <p:clrMapOvr>
    <a:masterClrMapping/>
  </p:clrMapOvr>
  <p:transition spd="slow" advTm="3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688BBE-2D4D-AEAF-6638-8CA40052D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6" name="Picture 45" descr="A red building with flowers on the front&#10;&#10;AI-generated content may be incorrect.">
            <a:extLst>
              <a:ext uri="{FF2B5EF4-FFF2-40B4-BE49-F238E27FC236}">
                <a16:creationId xmlns:a16="http://schemas.microsoft.com/office/drawing/2014/main" id="{09775B90-81B6-3147-8D90-C5CCC899D2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52710"/>
      </p:ext>
    </p:extLst>
  </p:cSld>
  <p:clrMapOvr>
    <a:masterClrMapping/>
  </p:clrMapOvr>
  <p:transition spd="slow" advTm="3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7DE62-1B8E-A3A4-B725-E659DB633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" name="Picture 43" descr="A red building with a sign and flowers on the side&#10;&#10;AI-generated content may be incorrect.">
            <a:extLst>
              <a:ext uri="{FF2B5EF4-FFF2-40B4-BE49-F238E27FC236}">
                <a16:creationId xmlns:a16="http://schemas.microsoft.com/office/drawing/2014/main" id="{1BD73661-5410-DA43-4C70-EF71A34274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60988"/>
      </p:ext>
    </p:extLst>
  </p:cSld>
  <p:clrMapOvr>
    <a:masterClrMapping/>
  </p:clrMapOvr>
  <p:transition spd="slow" advTm="3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834DE-AAAE-E6B5-DE35-33E22BDAA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2" name="Picture 41" descr="A red door with flowers&#10;&#10;AI-generated content may be incorrect.">
            <a:extLst>
              <a:ext uri="{FF2B5EF4-FFF2-40B4-BE49-F238E27FC236}">
                <a16:creationId xmlns:a16="http://schemas.microsoft.com/office/drawing/2014/main" id="{553CDF7F-E642-DA7D-BB31-FC5F5CF3BF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48616"/>
      </p:ext>
    </p:extLst>
  </p:cSld>
  <p:clrMapOvr>
    <a:masterClrMapping/>
  </p:clrMapOvr>
  <p:transition spd="slow"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" name="Picture 23" descr="A garden with flowers and a fence&#10;&#10;AI-generated content may be incorrect.">
            <a:extLst>
              <a:ext uri="{FF2B5EF4-FFF2-40B4-BE49-F238E27FC236}">
                <a16:creationId xmlns:a16="http://schemas.microsoft.com/office/drawing/2014/main" id="{D09D0B0F-A37E-B93C-9EEC-091F3777AB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60749"/>
      </p:ext>
    </p:extLst>
  </p:cSld>
  <p:clrMapOvr>
    <a:masterClrMapping/>
  </p:clrMapOvr>
  <p:transition spd="slow" advTm="3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3A70B-B7CB-6B16-6B25-B0E7F49A7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" name="Picture 39" descr="A stone building with flowers&#10;&#10;AI-generated content may be incorrect.">
            <a:extLst>
              <a:ext uri="{FF2B5EF4-FFF2-40B4-BE49-F238E27FC236}">
                <a16:creationId xmlns:a16="http://schemas.microsoft.com/office/drawing/2014/main" id="{75E2109F-1C3F-CF8A-97EE-79615287A7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51535"/>
      </p:ext>
    </p:extLst>
  </p:cSld>
  <p:clrMapOvr>
    <a:masterClrMapping/>
  </p:clrMapOvr>
  <p:transition spd="slow" advTm="3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E2FCDD-D11D-05A9-19B1-79B94AA86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A group of flowers in front of a brick building&#10;&#10;AI-generated content may be incorrect.">
            <a:extLst>
              <a:ext uri="{FF2B5EF4-FFF2-40B4-BE49-F238E27FC236}">
                <a16:creationId xmlns:a16="http://schemas.microsoft.com/office/drawing/2014/main" id="{0060052F-FDE7-E133-D09A-D0FC659854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84456"/>
      </p:ext>
    </p:extLst>
  </p:cSld>
  <p:clrMapOvr>
    <a:masterClrMapping/>
  </p:clrMapOvr>
  <p:transition spd="slow" advTm="3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C3AB4-28D6-3C04-165B-49E54DA5E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A flower bed with many flowers&#10;&#10;AI-generated content may be incorrect.">
            <a:extLst>
              <a:ext uri="{FF2B5EF4-FFF2-40B4-BE49-F238E27FC236}">
                <a16:creationId xmlns:a16="http://schemas.microsoft.com/office/drawing/2014/main" id="{ADB69FEF-AA52-DBC0-937E-0BD354A4AB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23623"/>
      </p:ext>
    </p:extLst>
  </p:cSld>
  <p:clrMapOvr>
    <a:masterClrMapping/>
  </p:clrMapOvr>
  <p:transition spd="slow" advTm="3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29D888-59BD-A813-408D-E089F8F9B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group of flowers in the dirt&#10;&#10;AI-generated content may be incorrect.">
            <a:extLst>
              <a:ext uri="{FF2B5EF4-FFF2-40B4-BE49-F238E27FC236}">
                <a16:creationId xmlns:a16="http://schemas.microsoft.com/office/drawing/2014/main" id="{53636B87-33FB-96D0-0672-A7F6F8AD0F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08034"/>
      </p:ext>
    </p:extLst>
  </p:cSld>
  <p:clrMapOvr>
    <a:masterClrMapping/>
  </p:clrMapOvr>
  <p:transition spd="slow" advTm="3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7363-C129-FDF2-FADB-50E5C1FFF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A garden with plants and a frog statue&#10;&#10;AI-generated content may be incorrect.">
            <a:extLst>
              <a:ext uri="{FF2B5EF4-FFF2-40B4-BE49-F238E27FC236}">
                <a16:creationId xmlns:a16="http://schemas.microsoft.com/office/drawing/2014/main" id="{E3367E02-ACB9-4762-4798-4B604ADAC4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-1546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02195"/>
      </p:ext>
    </p:extLst>
  </p:cSld>
  <p:clrMapOvr>
    <a:masterClrMapping/>
  </p:clrMapOvr>
  <p:transition spd="slow" advTm="3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8BEAC4-9AB7-90C8-3FEF-17B82522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wooden planter with flowers in it&#10;&#10;AI-generated content may be incorrect.">
            <a:extLst>
              <a:ext uri="{FF2B5EF4-FFF2-40B4-BE49-F238E27FC236}">
                <a16:creationId xmlns:a16="http://schemas.microsoft.com/office/drawing/2014/main" id="{445C45EC-709B-F857-D9B4-41EF6FF588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47178"/>
      </p:ext>
    </p:extLst>
  </p:cSld>
  <p:clrMapOvr>
    <a:masterClrMapping/>
  </p:clrMapOvr>
  <p:transition spd="slow" advTm="3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CAEB8-18C6-3546-DF34-6C6764352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 garden with pink flowers&#10;&#10;AI-generated content may be incorrect.">
            <a:extLst>
              <a:ext uri="{FF2B5EF4-FFF2-40B4-BE49-F238E27FC236}">
                <a16:creationId xmlns:a16="http://schemas.microsoft.com/office/drawing/2014/main" id="{1BBF42C2-D0F2-BA62-4A55-A40344DE3B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-2594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74579"/>
      </p:ext>
    </p:extLst>
  </p:cSld>
  <p:clrMapOvr>
    <a:masterClrMapping/>
  </p:clrMapOvr>
  <p:transition spd="slow" advTm="3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3B1C5C-714F-4BE5-996E-920593BD5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circular rock garden with red flowers&#10;&#10;AI-generated content may be incorrect.">
            <a:extLst>
              <a:ext uri="{FF2B5EF4-FFF2-40B4-BE49-F238E27FC236}">
                <a16:creationId xmlns:a16="http://schemas.microsoft.com/office/drawing/2014/main" id="{295F0290-D3F6-7747-1308-FDE17F939F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67211"/>
      </p:ext>
    </p:extLst>
  </p:cSld>
  <p:clrMapOvr>
    <a:masterClrMapping/>
  </p:clrMapOvr>
  <p:transition spd="slow" advTm="3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B4D99-28C2-6A3D-D4EB-A0FE56297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air of shoes with flowers in them&#10;&#10;AI-generated content may be incorrect.">
            <a:extLst>
              <a:ext uri="{FF2B5EF4-FFF2-40B4-BE49-F238E27FC236}">
                <a16:creationId xmlns:a16="http://schemas.microsoft.com/office/drawing/2014/main" id="{8FEB27E5-43A3-EE99-9774-EEC3B52244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1933"/>
      </p:ext>
    </p:extLst>
  </p:cSld>
  <p:clrMapOvr>
    <a:masterClrMapping/>
  </p:clrMapOvr>
  <p:transition spd="slow" advTm="3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97D5F-E640-4103-EE44-F646050C4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A garden with flowers and plants&#10;&#10;AI-generated content may be incorrect.">
            <a:extLst>
              <a:ext uri="{FF2B5EF4-FFF2-40B4-BE49-F238E27FC236}">
                <a16:creationId xmlns:a16="http://schemas.microsoft.com/office/drawing/2014/main" id="{DD82B04B-0A40-C31E-A837-6864BB6EB8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93117"/>
      </p:ext>
    </p:extLst>
  </p:cSld>
  <p:clrMapOvr>
    <a:masterClrMapping/>
  </p:clrMapOvr>
  <p:transition spd="slow" advTm="3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all with flowers from it&#10;&#10;AI-generated content may be incorrect.">
            <a:extLst>
              <a:ext uri="{FF2B5EF4-FFF2-40B4-BE49-F238E27FC236}">
                <a16:creationId xmlns:a16="http://schemas.microsoft.com/office/drawing/2014/main" id="{0988A1D5-B7E1-0707-E5A0-CCBEFA09D7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80" y="-3005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4114"/>
      </p:ext>
    </p:extLst>
  </p:cSld>
  <p:clrMapOvr>
    <a:masterClrMapping/>
  </p:clrMapOvr>
  <p:transition spd="slow" advTm="3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C3AB5-84EE-A503-B627-F73D83FE2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 descr="A hedge in front of a house&#10;&#10;AI-generated content may be incorrect.">
            <a:extLst>
              <a:ext uri="{FF2B5EF4-FFF2-40B4-BE49-F238E27FC236}">
                <a16:creationId xmlns:a16="http://schemas.microsoft.com/office/drawing/2014/main" id="{03E47B23-E1B6-8B1D-DEBA-7A759DFBF7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4" y="2848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00437"/>
      </p:ext>
    </p:extLst>
  </p:cSld>
  <p:clrMapOvr>
    <a:masterClrMapping/>
  </p:clrMapOvr>
  <p:transition spd="slow" advTm="3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FA861A-2FB0-EA53-8CB2-219FE8BAB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8" name="Picture 87" descr="A close-up of a purple flower&#10;&#10;AI-generated content may be incorrect.">
            <a:extLst>
              <a:ext uri="{FF2B5EF4-FFF2-40B4-BE49-F238E27FC236}">
                <a16:creationId xmlns:a16="http://schemas.microsoft.com/office/drawing/2014/main" id="{2A768AC2-0DBE-6EAD-9A9B-FD103D3B05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66145"/>
      </p:ext>
    </p:extLst>
  </p:cSld>
  <p:clrMapOvr>
    <a:masterClrMapping/>
  </p:clrMapOvr>
  <p:transition spd="slow" advTm="3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BC28CB-C959-4791-4CD3-CE32B050D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6" name="Picture 85" descr="A patio with chairs and tables and flowers&#10;&#10;AI-generated content may be incorrect.">
            <a:extLst>
              <a:ext uri="{FF2B5EF4-FFF2-40B4-BE49-F238E27FC236}">
                <a16:creationId xmlns:a16="http://schemas.microsoft.com/office/drawing/2014/main" id="{C273513D-BD01-7273-889B-1FD2A42ACA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2494"/>
      </p:ext>
    </p:extLst>
  </p:cSld>
  <p:clrMapOvr>
    <a:masterClrMapping/>
  </p:clrMapOvr>
  <p:transition spd="slow" advTm="3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21EA6E-CCE5-57EB-D336-7A0F8E3CC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4" name="Picture 83" descr="A group of flowers in a garden&#10;&#10;AI-generated content may be incorrect.">
            <a:extLst>
              <a:ext uri="{FF2B5EF4-FFF2-40B4-BE49-F238E27FC236}">
                <a16:creationId xmlns:a16="http://schemas.microsoft.com/office/drawing/2014/main" id="{8045537F-4717-ABEC-9205-1A073DBFBA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67527"/>
      </p:ext>
    </p:extLst>
  </p:cSld>
  <p:clrMapOvr>
    <a:masterClrMapping/>
  </p:clrMapOvr>
  <p:transition spd="slow" advTm="3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50A00-EA2F-47D2-0CA8-B7A7FAF62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A close-up of a flower bed&#10;&#10;AI-generated content may be incorrect.">
            <a:extLst>
              <a:ext uri="{FF2B5EF4-FFF2-40B4-BE49-F238E27FC236}">
                <a16:creationId xmlns:a16="http://schemas.microsoft.com/office/drawing/2014/main" id="{3980919C-1CA3-6090-89BA-F6301250D8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85710"/>
      </p:ext>
    </p:extLst>
  </p:cSld>
  <p:clrMapOvr>
    <a:masterClrMapping/>
  </p:clrMapOvr>
  <p:transition spd="slow" advTm="3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C7766-F755-C403-E8C3-E29B742EA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 descr="A small yard with a small house and a small garden&#10;&#10;AI-generated content may be incorrect.">
            <a:extLst>
              <a:ext uri="{FF2B5EF4-FFF2-40B4-BE49-F238E27FC236}">
                <a16:creationId xmlns:a16="http://schemas.microsoft.com/office/drawing/2014/main" id="{856B4C6C-6F89-124A-8E46-CB96349553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51803"/>
      </p:ext>
    </p:extLst>
  </p:cSld>
  <p:clrMapOvr>
    <a:masterClrMapping/>
  </p:clrMapOvr>
  <p:transition spd="slow" advTm="3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4109ED-8474-C3B8-07F8-F76875314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3" name="Picture 92" descr="A flower garden in front of a building&#10;&#10;AI-generated content may be incorrect.">
            <a:extLst>
              <a:ext uri="{FF2B5EF4-FFF2-40B4-BE49-F238E27FC236}">
                <a16:creationId xmlns:a16="http://schemas.microsoft.com/office/drawing/2014/main" id="{B8D9834E-6518-37C4-DF7D-82CF1E5871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4231"/>
      </p:ext>
    </p:extLst>
  </p:cSld>
  <p:clrMapOvr>
    <a:masterClrMapping/>
  </p:clrMapOvr>
  <p:transition spd="slow" advTm="3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CE0514-9E0E-50F7-C79D-0F02714F7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1" name="Picture 90" descr="A garden with a lawn and plants&#10;&#10;AI-generated content may be incorrect.">
            <a:extLst>
              <a:ext uri="{FF2B5EF4-FFF2-40B4-BE49-F238E27FC236}">
                <a16:creationId xmlns:a16="http://schemas.microsoft.com/office/drawing/2014/main" id="{E61415A1-A384-4CB9-AD2A-16013D3670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53804"/>
      </p:ext>
    </p:extLst>
  </p:cSld>
  <p:clrMapOvr>
    <a:masterClrMapping/>
  </p:clrMapOvr>
  <p:transition spd="slow" advTm="3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91A0A5-9B83-309D-8B2B-B86DB10EE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arden with plants and a fence&#10;&#10;AI-generated content may be incorrect.">
            <a:extLst>
              <a:ext uri="{FF2B5EF4-FFF2-40B4-BE49-F238E27FC236}">
                <a16:creationId xmlns:a16="http://schemas.microsoft.com/office/drawing/2014/main" id="{85EB04BE-A9F2-1C71-19A2-6526A9CA0D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93052"/>
      </p:ext>
    </p:extLst>
  </p:cSld>
  <p:clrMapOvr>
    <a:masterClrMapping/>
  </p:clrMapOvr>
  <p:transition spd="slow" advTm="3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8C79C-02C4-FFB1-F8F8-B7B1B6BA7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A car parked in front of a house&#10;&#10;AI-generated content may be incorrect.">
            <a:extLst>
              <a:ext uri="{FF2B5EF4-FFF2-40B4-BE49-F238E27FC236}">
                <a16:creationId xmlns:a16="http://schemas.microsoft.com/office/drawing/2014/main" id="{D563D242-AB01-F201-EE48-199FF45306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 rot="10800000">
            <a:off x="0" y="-19947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5770"/>
      </p:ext>
    </p:extLst>
  </p:cSld>
  <p:clrMapOvr>
    <a:masterClrMapping/>
  </p:clrMapOvr>
  <p:transition spd="slow" advTm="3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 descr="A group of flowers in front of a brick building&#10;&#10;AI-generated content may be incorrect.">
            <a:extLst>
              <a:ext uri="{FF2B5EF4-FFF2-40B4-BE49-F238E27FC236}">
                <a16:creationId xmlns:a16="http://schemas.microsoft.com/office/drawing/2014/main" id="{3A8979DD-3FCF-8674-5143-72E4EDC348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14825"/>
      </p:ext>
    </p:extLst>
  </p:cSld>
  <p:clrMapOvr>
    <a:masterClrMapping/>
  </p:clrMapOvr>
  <p:transition spd="slow" advTm="3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B2ACA8-F7BF-85EF-7F0B-3C212EAF9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" name="Picture 80" descr="A group of potted plants in front of a house&#10;&#10;AI-generated content may be incorrect.">
            <a:extLst>
              <a:ext uri="{FF2B5EF4-FFF2-40B4-BE49-F238E27FC236}">
                <a16:creationId xmlns:a16="http://schemas.microsoft.com/office/drawing/2014/main" id="{D56A2C3F-E9A1-F9C2-13DD-AE5A3E99E6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41247"/>
      </p:ext>
    </p:extLst>
  </p:cSld>
  <p:clrMapOvr>
    <a:masterClrMapping/>
  </p:clrMapOvr>
  <p:transition spd="slow" advTm="3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65862-7B69-F514-8B7B-00871696C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A path with plants and flowers on it&#10;&#10;AI-generated content may be incorrect.">
            <a:extLst>
              <a:ext uri="{FF2B5EF4-FFF2-40B4-BE49-F238E27FC236}">
                <a16:creationId xmlns:a16="http://schemas.microsoft.com/office/drawing/2014/main" id="{690D57EF-171E-03DD-093C-492EB17F31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20394"/>
      </p:ext>
    </p:extLst>
  </p:cSld>
  <p:clrMapOvr>
    <a:masterClrMapping/>
  </p:clrMapOvr>
  <p:transition spd="slow" advTm="3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FF4CA1-F102-1976-C12B-46E50556C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9" name="Picture 78" descr="A driveway with trees and bushes in front of houses&#10;&#10;AI-generated content may be incorrect.">
            <a:extLst>
              <a:ext uri="{FF2B5EF4-FFF2-40B4-BE49-F238E27FC236}">
                <a16:creationId xmlns:a16="http://schemas.microsoft.com/office/drawing/2014/main" id="{BC0D417E-2C8A-468A-1779-B3CEDE56A7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95173"/>
      </p:ext>
    </p:extLst>
  </p:cSld>
  <p:clrMapOvr>
    <a:masterClrMapping/>
  </p:clrMapOvr>
  <p:transition spd="slow" advTm="3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F54861-5391-18DF-5307-DB73DE9C8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7" name="Picture 76" descr="A house with a lawn and flowers&#10;&#10;AI-generated content may be incorrect.">
            <a:extLst>
              <a:ext uri="{FF2B5EF4-FFF2-40B4-BE49-F238E27FC236}">
                <a16:creationId xmlns:a16="http://schemas.microsoft.com/office/drawing/2014/main" id="{D215E74E-8C5F-6AB3-C753-9C13314021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26030"/>
      </p:ext>
    </p:extLst>
  </p:cSld>
  <p:clrMapOvr>
    <a:masterClrMapping/>
  </p:clrMapOvr>
  <p:transition spd="slow" advTm="3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8A62AD-0170-1D9D-84B7-F3D1C189D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5" name="Picture 74" descr="A house with a lawn and a street light&#10;&#10;AI-generated content may be incorrect.">
            <a:extLst>
              <a:ext uri="{FF2B5EF4-FFF2-40B4-BE49-F238E27FC236}">
                <a16:creationId xmlns:a16="http://schemas.microsoft.com/office/drawing/2014/main" id="{F0D16CF2-904C-B635-F12E-202982FB91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28468"/>
      </p:ext>
    </p:extLst>
  </p:cSld>
  <p:clrMapOvr>
    <a:masterClrMapping/>
  </p:clrMapOvr>
  <p:transition spd="slow" advTm="3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568EE-477A-CB90-901A-E60B2E3E8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" name="Picture 70" descr="A brick house with flowers in front of it&#10;&#10;AI-generated content may be incorrect.">
            <a:extLst>
              <a:ext uri="{FF2B5EF4-FFF2-40B4-BE49-F238E27FC236}">
                <a16:creationId xmlns:a16="http://schemas.microsoft.com/office/drawing/2014/main" id="{FD4D6B8B-AAF5-E7D8-63C7-81E4D03AFE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79081"/>
      </p:ext>
    </p:extLst>
  </p:cSld>
  <p:clrMapOvr>
    <a:masterClrMapping/>
  </p:clrMapOvr>
  <p:transition spd="slow" advTm="3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48FDA-01D4-206F-CC35-6E009F558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3" name="Picture 72" descr="A stone wall with flowers&#10;&#10;AI-generated content may be incorrect.">
            <a:extLst>
              <a:ext uri="{FF2B5EF4-FFF2-40B4-BE49-F238E27FC236}">
                <a16:creationId xmlns:a16="http://schemas.microsoft.com/office/drawing/2014/main" id="{76856F65-3EB2-7C7A-8064-0D9552E7F3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25776"/>
      </p:ext>
    </p:extLst>
  </p:cSld>
  <p:clrMapOvr>
    <a:masterClrMapping/>
  </p:clrMapOvr>
  <p:transition spd="slow" advTm="3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D7414D-B5FD-BBAA-4D3B-215CA8591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9" name="Picture 68" descr="A house with a stone wall and a fence with Dove Cottage in the background&#10;&#10;AI-generated content may be incorrect.">
            <a:extLst>
              <a:ext uri="{FF2B5EF4-FFF2-40B4-BE49-F238E27FC236}">
                <a16:creationId xmlns:a16="http://schemas.microsoft.com/office/drawing/2014/main" id="{F8A62009-95A7-1D16-CE1D-D12906F610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46316"/>
      </p:ext>
    </p:extLst>
  </p:cSld>
  <p:clrMapOvr>
    <a:masterClrMapping/>
  </p:clrMapOvr>
  <p:transition spd="slow" advTm="3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6D89F-E83F-973B-4F85-9EACECB3C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A stone wall with flowers and bushes&#10;&#10;AI-generated content may be incorrect.">
            <a:extLst>
              <a:ext uri="{FF2B5EF4-FFF2-40B4-BE49-F238E27FC236}">
                <a16:creationId xmlns:a16="http://schemas.microsoft.com/office/drawing/2014/main" id="{1755F60D-733A-56DA-4A79-A1E94F209E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90478" y="853937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30949"/>
      </p:ext>
    </p:extLst>
  </p:cSld>
  <p:clrMapOvr>
    <a:masterClrMapping/>
  </p:clrMapOvr>
  <p:transition spd="slow" advTm="3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0881B-BDF9-EE3F-6B22-8C656A2B8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house with a fence and flowers&#10;&#10;AI-generated content may be incorrect.">
            <a:extLst>
              <a:ext uri="{FF2B5EF4-FFF2-40B4-BE49-F238E27FC236}">
                <a16:creationId xmlns:a16="http://schemas.microsoft.com/office/drawing/2014/main" id="{C47CF090-839D-DDB2-65FC-98422D0F13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1109"/>
      </p:ext>
    </p:extLst>
  </p:cSld>
  <p:clrMapOvr>
    <a:masterClrMapping/>
  </p:clrMapOvr>
  <p:transition spd="slow" advTm="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bird bath next to a plant&#10;&#10;AI-generated content may be incorrect.">
            <a:extLst>
              <a:ext uri="{FF2B5EF4-FFF2-40B4-BE49-F238E27FC236}">
                <a16:creationId xmlns:a16="http://schemas.microsoft.com/office/drawing/2014/main" id="{E79BDFEF-FF8B-C1AA-21D7-454564FAFA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23970"/>
      </p:ext>
    </p:extLst>
  </p:cSld>
  <p:clrMapOvr>
    <a:masterClrMapping/>
  </p:clrMapOvr>
  <p:transition spd="slow" advTm="3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4CA40-B728-899F-677E-86974D131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3" name="Picture 62" descr="A group of flowers on a plant&#10;&#10;AI-generated content may be incorrect.">
            <a:extLst>
              <a:ext uri="{FF2B5EF4-FFF2-40B4-BE49-F238E27FC236}">
                <a16:creationId xmlns:a16="http://schemas.microsoft.com/office/drawing/2014/main" id="{9ECB9317-3EA7-9117-A135-5C3E5C2703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79516"/>
      </p:ext>
    </p:extLst>
  </p:cSld>
  <p:clrMapOvr>
    <a:masterClrMapping/>
  </p:clrMapOvr>
  <p:transition spd="slow" advTm="3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EDF0D-FD13-9F4F-3730-32ADDA9DE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garden with flowers and rocks&#10;&#10;AI-generated content may be incorrect.">
            <a:extLst>
              <a:ext uri="{FF2B5EF4-FFF2-40B4-BE49-F238E27FC236}">
                <a16:creationId xmlns:a16="http://schemas.microsoft.com/office/drawing/2014/main" id="{0C300C70-DCD7-3321-99C3-EA76671C5A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4852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00579"/>
      </p:ext>
    </p:extLst>
  </p:cSld>
  <p:clrMapOvr>
    <a:masterClrMapping/>
  </p:clrMapOvr>
  <p:transition spd="slow" advTm="3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D5F17-7D89-1B0A-2DA7-6BC97802B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A stone house with a staircase and flowers&#10;&#10;AI-generated content may be incorrect.">
            <a:extLst>
              <a:ext uri="{FF2B5EF4-FFF2-40B4-BE49-F238E27FC236}">
                <a16:creationId xmlns:a16="http://schemas.microsoft.com/office/drawing/2014/main" id="{B8D8889B-AF3A-AE01-8C6B-A1ADDE9593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64758"/>
      </p:ext>
    </p:extLst>
  </p:cSld>
  <p:clrMapOvr>
    <a:masterClrMapping/>
  </p:clrMapOvr>
  <p:transition spd="slow" advTm="3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CE1542-8983-FBBD-457C-FE6348EE4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5" name="Picture 54" descr="A house with a garden&#10;&#10;AI-generated content may be incorrect.">
            <a:extLst>
              <a:ext uri="{FF2B5EF4-FFF2-40B4-BE49-F238E27FC236}">
                <a16:creationId xmlns:a16="http://schemas.microsoft.com/office/drawing/2014/main" id="{E4D60F88-5E03-3457-6DCD-EF0149830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77845"/>
      </p:ext>
    </p:extLst>
  </p:cSld>
  <p:clrMapOvr>
    <a:masterClrMapping/>
  </p:clrMapOvr>
  <p:transition spd="slow" advTm="3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0C6480-6C35-4C78-8A64-3B22CDC59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1" name="Picture 30" descr="A garden with a tree and bushes&#10;&#10;AI-generated content may be incorrect.">
            <a:extLst>
              <a:ext uri="{FF2B5EF4-FFF2-40B4-BE49-F238E27FC236}">
                <a16:creationId xmlns:a16="http://schemas.microsoft.com/office/drawing/2014/main" id="{49734D85-802E-6FF0-9ED8-36CACE7B46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84745"/>
      </p:ext>
    </p:extLst>
  </p:cSld>
  <p:clrMapOvr>
    <a:masterClrMapping/>
  </p:clrMapOvr>
  <p:transition spd="slow" advTm="3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8CB694-A691-F7D5-15A1-92C7FF8D2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" name="Picture 50" descr="A house with a lot of bushes and trees&#10;&#10;AI-generated content may be incorrect.">
            <a:extLst>
              <a:ext uri="{FF2B5EF4-FFF2-40B4-BE49-F238E27FC236}">
                <a16:creationId xmlns:a16="http://schemas.microsoft.com/office/drawing/2014/main" id="{A7857285-5170-AC9C-CA01-8CCCCF77CB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85286"/>
      </p:ext>
    </p:extLst>
  </p:cSld>
  <p:clrMapOvr>
    <a:masterClrMapping/>
  </p:clrMapOvr>
  <p:transition spd="slow" advTm="3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8BF6E-9723-42E4-CDFD-C8B45E3EF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garden with a stone path and bushes&#10;&#10;AI-generated content may be incorrect.">
            <a:extLst>
              <a:ext uri="{FF2B5EF4-FFF2-40B4-BE49-F238E27FC236}">
                <a16:creationId xmlns:a16="http://schemas.microsoft.com/office/drawing/2014/main" id="{0D0358E9-03A0-EC9B-47BC-39E752EE60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7445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7010"/>
      </p:ext>
    </p:extLst>
  </p:cSld>
  <p:clrMapOvr>
    <a:masterClrMapping/>
  </p:clrMapOvr>
  <p:transition spd="slow" advTm="3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E8BA6-FDB6-671D-EB89-980189AF9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lant next to a wall&#10;&#10;AI-generated content may be incorrect.">
            <a:extLst>
              <a:ext uri="{FF2B5EF4-FFF2-40B4-BE49-F238E27FC236}">
                <a16:creationId xmlns:a16="http://schemas.microsoft.com/office/drawing/2014/main" id="{C4E7A816-B722-F596-424B-66A4232260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2542" y="22085"/>
            <a:ext cx="6966915" cy="681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95932"/>
      </p:ext>
    </p:extLst>
  </p:cSld>
  <p:clrMapOvr>
    <a:masterClrMapping/>
  </p:clrMapOvr>
  <p:transition spd="slow" advTm="3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8F22AE-FD3C-73D2-F60F-8B631E48C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5" name="Picture 44" descr="A garden with a fence and cars parked in the background&#10;&#10;AI-generated content may be incorrect.">
            <a:extLst>
              <a:ext uri="{FF2B5EF4-FFF2-40B4-BE49-F238E27FC236}">
                <a16:creationId xmlns:a16="http://schemas.microsoft.com/office/drawing/2014/main" id="{F9D2A152-AF2C-8D2F-5367-50DA6E12EB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35415"/>
      </p:ext>
    </p:extLst>
  </p:cSld>
  <p:clrMapOvr>
    <a:masterClrMapping/>
  </p:clrMapOvr>
  <p:transition spd="slow" advTm="3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83B3F-B873-C260-3C72-67287B064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house with a white door and a white door with yellow flowers&#10;&#10;AI-generated content may be incorrect.">
            <a:extLst>
              <a:ext uri="{FF2B5EF4-FFF2-40B4-BE49-F238E27FC236}">
                <a16:creationId xmlns:a16="http://schemas.microsoft.com/office/drawing/2014/main" id="{BFC0F73F-22F6-0825-37BC-6C48047CC8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-1203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99799"/>
      </p:ext>
    </p:extLst>
  </p:cSld>
  <p:clrMapOvr>
    <a:masterClrMapping/>
  </p:clrMapOvr>
  <p:transition spd="slow" advTm="3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house with flowers on the side&#10;&#10;AI-generated content may be incorrect.">
            <a:extLst>
              <a:ext uri="{FF2B5EF4-FFF2-40B4-BE49-F238E27FC236}">
                <a16:creationId xmlns:a16="http://schemas.microsoft.com/office/drawing/2014/main" id="{15CCCBE8-BE74-3959-40B3-2D6348B221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64938"/>
      </p:ext>
    </p:extLst>
  </p:cSld>
  <p:clrMapOvr>
    <a:masterClrMapping/>
  </p:clrMapOvr>
  <p:transition spd="slow" advTm="3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1E59C-C8EF-E317-880F-63DB42266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" name="Picture 28" descr="A garden with a car parked in the background&#10;&#10;AI-generated content may be incorrect.">
            <a:extLst>
              <a:ext uri="{FF2B5EF4-FFF2-40B4-BE49-F238E27FC236}">
                <a16:creationId xmlns:a16="http://schemas.microsoft.com/office/drawing/2014/main" id="{9CD51E87-1959-B0D8-4E31-27F1A34D69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40573"/>
      </p:ext>
    </p:extLst>
  </p:cSld>
  <p:clrMapOvr>
    <a:masterClrMapping/>
  </p:clrMapOvr>
  <p:transition spd="slow" advTm="3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419D6-AB58-9745-9EC5-5BF3741E9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garden with a fence and plants&#10;&#10;AI-generated content may be incorrect.">
            <a:extLst>
              <a:ext uri="{FF2B5EF4-FFF2-40B4-BE49-F238E27FC236}">
                <a16:creationId xmlns:a16="http://schemas.microsoft.com/office/drawing/2014/main" id="{4F5EFA4C-8AC3-A519-DD1A-F26A1C60C7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811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8695"/>
      </p:ext>
    </p:extLst>
  </p:cSld>
  <p:clrMapOvr>
    <a:masterClrMapping/>
  </p:clrMapOvr>
  <p:transition spd="slow" advTm="3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6E2A55-B832-F0EB-14D1-875175118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" name="Picture 40" descr="A house with a lawn and flowers&#10;&#10;AI-generated content may be incorrect.">
            <a:extLst>
              <a:ext uri="{FF2B5EF4-FFF2-40B4-BE49-F238E27FC236}">
                <a16:creationId xmlns:a16="http://schemas.microsoft.com/office/drawing/2014/main" id="{9C59B6F1-48A7-126D-F6C0-803EA3BB67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70004"/>
      </p:ext>
    </p:extLst>
  </p:cSld>
  <p:clrMapOvr>
    <a:masterClrMapping/>
  </p:clrMapOvr>
  <p:transition spd="slow" advTm="3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7CBB1-299D-8C6B-8A05-BF554B402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Picture 22" descr="A garden with plants and a door&#10;&#10;AI-generated content may be incorrect.">
            <a:extLst>
              <a:ext uri="{FF2B5EF4-FFF2-40B4-BE49-F238E27FC236}">
                <a16:creationId xmlns:a16="http://schemas.microsoft.com/office/drawing/2014/main" id="{9A16E85F-79DA-AF6B-EAF5-3C4BE58384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63216"/>
      </p:ext>
    </p:extLst>
  </p:cSld>
  <p:clrMapOvr>
    <a:masterClrMapping/>
  </p:clrMapOvr>
  <p:transition spd="slow" advTm="300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5F6C7-5641-9CB0-AF38-6EFF0A5AD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garden with flowers and plants&#10;&#10;AI-generated content may be incorrect.">
            <a:extLst>
              <a:ext uri="{FF2B5EF4-FFF2-40B4-BE49-F238E27FC236}">
                <a16:creationId xmlns:a16="http://schemas.microsoft.com/office/drawing/2014/main" id="{87A6FBBF-7DFD-43FB-03D7-659D468653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0244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86040"/>
      </p:ext>
    </p:extLst>
  </p:cSld>
  <p:clrMapOvr>
    <a:masterClrMapping/>
  </p:clrMapOvr>
  <p:transition spd="slow" advTm="300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4A979-6B4D-F2C5-BB26-4EC9C7C21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row of flowers on a sidewalk&#10;&#10;AI-generated content may be incorrect.">
            <a:extLst>
              <a:ext uri="{FF2B5EF4-FFF2-40B4-BE49-F238E27FC236}">
                <a16:creationId xmlns:a16="http://schemas.microsoft.com/office/drawing/2014/main" id="{E787FB54-B5DC-4E30-0432-B40318ACCF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759" y="-16970"/>
            <a:ext cx="508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49915"/>
      </p:ext>
    </p:extLst>
  </p:cSld>
  <p:clrMapOvr>
    <a:masterClrMapping/>
  </p:clrMapOvr>
  <p:transition spd="slow" advTm="3000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640FE0-43B9-FDB9-68D3-365DDB705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5" name="Picture 34" descr="A house with a blue door and a green door&#10;&#10;AI-generated content may be incorrect.">
            <a:extLst>
              <a:ext uri="{FF2B5EF4-FFF2-40B4-BE49-F238E27FC236}">
                <a16:creationId xmlns:a16="http://schemas.microsoft.com/office/drawing/2014/main" id="{4F264522-432E-5951-90F5-6C8E13C195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490"/>
      </p:ext>
    </p:extLst>
  </p:cSld>
  <p:clrMapOvr>
    <a:masterClrMapping/>
  </p:clrMapOvr>
  <p:transition spd="slow" advTm="300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01C91-5444-D63E-2494-FCC1D8339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rick walkway with plants and flowers&#10;&#10;AI-generated content may be incorrect.">
            <a:extLst>
              <a:ext uri="{FF2B5EF4-FFF2-40B4-BE49-F238E27FC236}">
                <a16:creationId xmlns:a16="http://schemas.microsoft.com/office/drawing/2014/main" id="{0995ED29-AC5C-9B2B-9BE7-466EC90087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1847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12417"/>
      </p:ext>
    </p:extLst>
  </p:cSld>
  <p:clrMapOvr>
    <a:masterClrMapping/>
  </p:clrMapOvr>
  <p:transition spd="slow" advTm="300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E9E93-4D20-ED43-3982-512744777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" name="Picture 26" descr="A garden with plants and a bench&#10;&#10;AI-generated content may be incorrect.">
            <a:extLst>
              <a:ext uri="{FF2B5EF4-FFF2-40B4-BE49-F238E27FC236}">
                <a16:creationId xmlns:a16="http://schemas.microsoft.com/office/drawing/2014/main" id="{D0F4B30D-8962-D07B-73BD-8852AC7803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98979"/>
      </p:ext>
    </p:extLst>
  </p:cSld>
  <p:clrMapOvr>
    <a:masterClrMapping/>
  </p:clrMapOvr>
  <p:transition spd="slow" advTm="3000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1DF85A-F92A-7687-D4D9-1FEF38481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Picture 20" descr="A house with a fence and flowers&#10;&#10;AI-generated content may be incorrect.">
            <a:extLst>
              <a:ext uri="{FF2B5EF4-FFF2-40B4-BE49-F238E27FC236}">
                <a16:creationId xmlns:a16="http://schemas.microsoft.com/office/drawing/2014/main" id="{4288CC76-82D2-0224-E126-EFE56992CC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5939"/>
      </p:ext>
    </p:extLst>
  </p:cSld>
  <p:clrMapOvr>
    <a:masterClrMapping/>
  </p:clrMapOvr>
  <p:transition spd="slow" advTm="3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B9671-07FB-DD5D-1B4F-B295E1DD4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lant from a building&#10;&#10;AI-generated content may be incorrect.">
            <a:extLst>
              <a:ext uri="{FF2B5EF4-FFF2-40B4-BE49-F238E27FC236}">
                <a16:creationId xmlns:a16="http://schemas.microsoft.com/office/drawing/2014/main" id="{EC0FF05F-A78C-5542-FC36-50FDB91B7B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21094"/>
      </p:ext>
    </p:extLst>
  </p:cSld>
  <p:clrMapOvr>
    <a:masterClrMapping/>
  </p:clrMapOvr>
  <p:transition spd="slow" advTm="300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B3F091-52BE-068D-9191-877997C3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" name="Picture 24" descr="A house with flowers and plants around it&#10;&#10;AI-generated content may be incorrect.">
            <a:extLst>
              <a:ext uri="{FF2B5EF4-FFF2-40B4-BE49-F238E27FC236}">
                <a16:creationId xmlns:a16="http://schemas.microsoft.com/office/drawing/2014/main" id="{D7AEF926-FA29-2FD1-2CD0-D817B0B072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06711"/>
      </p:ext>
    </p:extLst>
  </p:cSld>
  <p:clrMapOvr>
    <a:masterClrMapping/>
  </p:clrMapOvr>
  <p:transition spd="slow" advTm="30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7E8EC-7130-E744-82C5-33C4CF0FD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Picture 18" descr="A group of flowers in pots&#10;&#10;AI-generated content may be incorrect.">
            <a:extLst>
              <a:ext uri="{FF2B5EF4-FFF2-40B4-BE49-F238E27FC236}">
                <a16:creationId xmlns:a16="http://schemas.microsoft.com/office/drawing/2014/main" id="{7E17F355-B086-3887-AF92-42506F0564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43946"/>
      </p:ext>
    </p:extLst>
  </p:cSld>
  <p:clrMapOvr>
    <a:masterClrMapping/>
  </p:clrMapOvr>
  <p:transition spd="slow" advTm="300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9A806-4C5C-4AFE-FDDB-9E9F45F35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fenced in garden with flowers&#10;&#10;AI-generated content may be incorrect.">
            <a:extLst>
              <a:ext uri="{FF2B5EF4-FFF2-40B4-BE49-F238E27FC236}">
                <a16:creationId xmlns:a16="http://schemas.microsoft.com/office/drawing/2014/main" id="{A99DB9F5-F44C-CE55-2500-A4AD161481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73107"/>
      </p:ext>
    </p:extLst>
  </p:cSld>
  <p:clrMapOvr>
    <a:masterClrMapping/>
  </p:clrMapOvr>
  <p:transition spd="slow" advTm="3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74048-C551-2876-F76A-0585FBDC6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house with a garden and a fence&#10;&#10;AI-generated content may be incorrect.">
            <a:extLst>
              <a:ext uri="{FF2B5EF4-FFF2-40B4-BE49-F238E27FC236}">
                <a16:creationId xmlns:a16="http://schemas.microsoft.com/office/drawing/2014/main" id="{58E71216-5EBF-D279-8B03-81375EC985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5924" y="12446"/>
            <a:ext cx="5940152" cy="68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2120"/>
      </p:ext>
    </p:extLst>
  </p:cSld>
  <p:clrMapOvr>
    <a:masterClrMapping/>
  </p:clrMapOvr>
  <p:transition spd="slow" advTm="3000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E2F9-ABDC-3CDB-255B-E071008E3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house with a garden and a pool&#10;&#10;AI-generated content may be incorrect.">
            <a:extLst>
              <a:ext uri="{FF2B5EF4-FFF2-40B4-BE49-F238E27FC236}">
                <a16:creationId xmlns:a16="http://schemas.microsoft.com/office/drawing/2014/main" id="{295AE2FB-E991-BA65-8498-C4C6C66A35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315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33390"/>
      </p:ext>
    </p:extLst>
  </p:cSld>
  <p:clrMapOvr>
    <a:masterClrMapping/>
  </p:clrMapOvr>
  <p:transition spd="slow" advTm="3000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44B54-C640-2CD6-516A-1180EF8B4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house with a garden&#10;&#10;AI-generated content may be incorrect.">
            <a:extLst>
              <a:ext uri="{FF2B5EF4-FFF2-40B4-BE49-F238E27FC236}">
                <a16:creationId xmlns:a16="http://schemas.microsoft.com/office/drawing/2014/main" id="{15EF55B4-FAF2-D928-4968-FC14AB3FC8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5696"/>
      </p:ext>
    </p:extLst>
  </p:cSld>
  <p:clrMapOvr>
    <a:masterClrMapping/>
  </p:clrMapOvr>
  <p:transition spd="slow" advTm="3000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AD9A6-A298-2AA3-1D55-AB7CB9D77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arden with flowers and plants in front of a house&#10;&#10;AI-generated content may be incorrect.">
            <a:extLst>
              <a:ext uri="{FF2B5EF4-FFF2-40B4-BE49-F238E27FC236}">
                <a16:creationId xmlns:a16="http://schemas.microsoft.com/office/drawing/2014/main" id="{ABFDC2A4-BBA8-9BAE-C080-F148B52804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9439" y="17647"/>
            <a:ext cx="6853122" cy="68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41245"/>
      </p:ext>
    </p:extLst>
  </p:cSld>
  <p:clrMapOvr>
    <a:masterClrMapping/>
  </p:clrMapOvr>
  <p:transition spd="slow" advTm="300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4E85A-F787-827C-B121-D3533947B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yard with a bench and flowers&#10;&#10;AI-generated content may be incorrect.">
            <a:extLst>
              <a:ext uri="{FF2B5EF4-FFF2-40B4-BE49-F238E27FC236}">
                <a16:creationId xmlns:a16="http://schemas.microsoft.com/office/drawing/2014/main" id="{EB92AD94-9AED-5C3E-89E0-A9B5D3A1B2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20170"/>
      </p:ext>
    </p:extLst>
  </p:cSld>
  <p:clrMapOvr>
    <a:masterClrMapping/>
  </p:clrMapOvr>
  <p:transition spd="slow" advTm="300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5A6E0-0EFA-06B6-4B64-CB46371AF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flowers in a garden&#10;&#10;AI-generated content may be incorrect.">
            <a:extLst>
              <a:ext uri="{FF2B5EF4-FFF2-40B4-BE49-F238E27FC236}">
                <a16:creationId xmlns:a16="http://schemas.microsoft.com/office/drawing/2014/main" id="{1D74CF17-8A42-A16F-1004-CFBAAB22D0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75620" y="-29791"/>
            <a:ext cx="6840760" cy="6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18124"/>
      </p:ext>
    </p:extLst>
  </p:cSld>
  <p:clrMapOvr>
    <a:masterClrMapping/>
  </p:clrMapOvr>
  <p:transition spd="slow" advTm="300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9454C-1CDA-9832-1DF2-554EED8B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yard with a tree and flowers&#10;&#10;AI-generated content may be incorrect.">
            <a:extLst>
              <a:ext uri="{FF2B5EF4-FFF2-40B4-BE49-F238E27FC236}">
                <a16:creationId xmlns:a16="http://schemas.microsoft.com/office/drawing/2014/main" id="{FD8D5794-2918-F337-D7F0-00E2BE5537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9780"/>
      </p:ext>
    </p:extLst>
  </p:cSld>
  <p:clrMapOvr>
    <a:masterClrMapping/>
  </p:clrMapOvr>
  <p:transition spd="slow"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7D247-4389-B6F3-7BE3-BC531E894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plants in pots next to a brick building&#10;&#10;AI-generated content may be incorrect.">
            <a:extLst>
              <a:ext uri="{FF2B5EF4-FFF2-40B4-BE49-F238E27FC236}">
                <a16:creationId xmlns:a16="http://schemas.microsoft.com/office/drawing/2014/main" id="{59156FE1-941D-E269-A95A-AC7A085BB5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-241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22373"/>
      </p:ext>
    </p:extLst>
  </p:cSld>
  <p:clrMapOvr>
    <a:masterClrMapping/>
  </p:clrMapOvr>
  <p:transition spd="slow" advTm="3000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A36E8-E371-7845-39B2-37D49741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circular arrangement of flowers&#10;&#10;AI-generated content may be incorrect.">
            <a:extLst>
              <a:ext uri="{FF2B5EF4-FFF2-40B4-BE49-F238E27FC236}">
                <a16:creationId xmlns:a16="http://schemas.microsoft.com/office/drawing/2014/main" id="{B969C476-0833-3998-E6AF-4992D8F192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7700" y="0"/>
            <a:ext cx="1149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82757"/>
      </p:ext>
    </p:extLst>
  </p:cSld>
  <p:clrMapOvr>
    <a:masterClrMapping/>
  </p:clrMapOvr>
  <p:transition spd="slow" advTm="3000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7B03C-6A23-63F5-8ACB-8B4E28AC8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 descr="A group of flowers in pots outside a house&#10;&#10;AI-generated content may be incorrect.">
            <a:extLst>
              <a:ext uri="{FF2B5EF4-FFF2-40B4-BE49-F238E27FC236}">
                <a16:creationId xmlns:a16="http://schemas.microsoft.com/office/drawing/2014/main" id="{82850B2B-A6A0-C807-7850-72C9EA63C5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08430" y="-139944"/>
            <a:ext cx="6878079" cy="715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27899"/>
      </p:ext>
    </p:extLst>
  </p:cSld>
  <p:clrMapOvr>
    <a:masterClrMapping/>
  </p:clrMapOvr>
  <p:transition spd="slow" advTm="3000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B8D2D-CD63-31BB-0662-8EE42CCA9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 descr="A garden with flowers and a fence&#10;&#10;AI-generated content may be incorrect.">
            <a:extLst>
              <a:ext uri="{FF2B5EF4-FFF2-40B4-BE49-F238E27FC236}">
                <a16:creationId xmlns:a16="http://schemas.microsoft.com/office/drawing/2014/main" id="{7A405BAA-AF40-6D78-4FC7-3D3DE062F5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80210"/>
      </p:ext>
    </p:extLst>
  </p:cSld>
  <p:clrMapOvr>
    <a:masterClrMapping/>
  </p:clrMapOvr>
  <p:transition spd="slow" advTm="3000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21AA9-DFA9-C063-1725-EF694889F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lawn with flowers in front of a building&#10;&#10;AI-generated content may be incorrect.">
            <a:extLst>
              <a:ext uri="{FF2B5EF4-FFF2-40B4-BE49-F238E27FC236}">
                <a16:creationId xmlns:a16="http://schemas.microsoft.com/office/drawing/2014/main" id="{2285AF04-4AC5-6DB3-41E6-5799DE8F4F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78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50005"/>
      </p:ext>
    </p:extLst>
  </p:cSld>
  <p:clrMapOvr>
    <a:masterClrMapping/>
  </p:clrMapOvr>
  <p:transition spd="slow" advTm="3000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8801A-8CCB-DF7F-DBDD-B94F3DB17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A garden with plants and a stone wall&#10;&#10;AI-generated content may be incorrect.">
            <a:extLst>
              <a:ext uri="{FF2B5EF4-FFF2-40B4-BE49-F238E27FC236}">
                <a16:creationId xmlns:a16="http://schemas.microsoft.com/office/drawing/2014/main" id="{3B482BCA-14F1-A62B-B402-04A80A1C90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3739"/>
      </p:ext>
    </p:extLst>
  </p:cSld>
  <p:clrMapOvr>
    <a:masterClrMapping/>
  </p:clrMapOvr>
  <p:transition spd="slow" advTm="300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E4B28-8C15-690C-C7E2-164B8E350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dog lying in a garden&#10;&#10;AI-generated content may be incorrect.">
            <a:extLst>
              <a:ext uri="{FF2B5EF4-FFF2-40B4-BE49-F238E27FC236}">
                <a16:creationId xmlns:a16="http://schemas.microsoft.com/office/drawing/2014/main" id="{F5CA4D79-DE6E-F375-6BB2-99F0938D1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077"/>
      </p:ext>
    </p:extLst>
  </p:cSld>
  <p:clrMapOvr>
    <a:masterClrMapping/>
  </p:clrMapOvr>
  <p:transition spd="slow" advTm="3000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15B52-56EC-0D36-51F6-673C8B48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A house with a stone wall and flowers&#10;&#10;AI-generated content may be incorrect.">
            <a:extLst>
              <a:ext uri="{FF2B5EF4-FFF2-40B4-BE49-F238E27FC236}">
                <a16:creationId xmlns:a16="http://schemas.microsoft.com/office/drawing/2014/main" id="{A8980C60-659D-0D1A-B19F-58715ADF7A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3642" y="-47432"/>
            <a:ext cx="6444716" cy="69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6888"/>
      </p:ext>
    </p:extLst>
  </p:cSld>
  <p:clrMapOvr>
    <a:masterClrMapping/>
  </p:clrMapOvr>
  <p:transition spd="slow" advTm="3000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C4BB3-7C86-68BB-2C81-6E0FD89AD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 descr="A flower bed in front of a house&#10;&#10;AI-generated content may be incorrect.">
            <a:extLst>
              <a:ext uri="{FF2B5EF4-FFF2-40B4-BE49-F238E27FC236}">
                <a16:creationId xmlns:a16="http://schemas.microsoft.com/office/drawing/2014/main" id="{0F84055B-6DF0-7E24-A74D-6AEC6BDB71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1035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92187"/>
      </p:ext>
    </p:extLst>
  </p:cSld>
  <p:clrMapOvr>
    <a:masterClrMapping/>
  </p:clrMapOvr>
  <p:transition spd="slow" advTm="3000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5A365-1A47-01EB-9A17-7E6C6BC08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 descr="A garden with flowers and a fence&#10;&#10;AI-generated content may be incorrect.">
            <a:extLst>
              <a:ext uri="{FF2B5EF4-FFF2-40B4-BE49-F238E27FC236}">
                <a16:creationId xmlns:a16="http://schemas.microsoft.com/office/drawing/2014/main" id="{225B5735-B3E3-245D-44E7-A14F5B5202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6231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96218"/>
      </p:ext>
    </p:extLst>
  </p:cSld>
  <p:clrMapOvr>
    <a:masterClrMapping/>
  </p:clrMapOvr>
  <p:transition spd="slow" advTm="3000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20C6B-445F-40D4-C846-7698FB1B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A house with flowers and a fence&#10;&#10;AI-generated content may be incorrect.">
            <a:extLst>
              <a:ext uri="{FF2B5EF4-FFF2-40B4-BE49-F238E27FC236}">
                <a16:creationId xmlns:a16="http://schemas.microsoft.com/office/drawing/2014/main" id="{7658E6CD-842E-9849-03B6-91D1945C42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32992"/>
      </p:ext>
    </p:extLst>
  </p:cSld>
  <p:clrMapOvr>
    <a:masterClrMapping/>
  </p:clrMapOvr>
  <p:transition spd="slow" advTm="3000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4</Words>
  <Application>Microsoft Office PowerPoint</Application>
  <PresentationFormat>Widescreen</PresentationFormat>
  <Paragraphs>1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Medical Writer</dc:creator>
  <cp:lastModifiedBy>Medical Writer</cp:lastModifiedBy>
  <cp:revision>139</cp:revision>
  <cp:lastPrinted>2024-02-27T15:24:32Z</cp:lastPrinted>
  <dcterms:created xsi:type="dcterms:W3CDTF">2021-10-07T06:43:59Z</dcterms:created>
  <dcterms:modified xsi:type="dcterms:W3CDTF">2025-08-18T08:48:58Z</dcterms:modified>
</cp:coreProperties>
</file>